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D644-A4AC-4B47-9DAF-B2656CE1B3DA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26F7-8F42-47D2-8041-1BDDC628DD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44052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D644-A4AC-4B47-9DAF-B2656CE1B3DA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26F7-8F42-47D2-8041-1BDDC628DD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6907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D644-A4AC-4B47-9DAF-B2656CE1B3DA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26F7-8F42-47D2-8041-1BDDC628DD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60183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D644-A4AC-4B47-9DAF-B2656CE1B3DA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26F7-8F42-47D2-8041-1BDDC628DD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94322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D644-A4AC-4B47-9DAF-B2656CE1B3DA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26F7-8F42-47D2-8041-1BDDC628DD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4955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D644-A4AC-4B47-9DAF-B2656CE1B3DA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26F7-8F42-47D2-8041-1BDDC628DD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81518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D644-A4AC-4B47-9DAF-B2656CE1B3DA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26F7-8F42-47D2-8041-1BDDC628DD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06152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D644-A4AC-4B47-9DAF-B2656CE1B3DA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26F7-8F42-47D2-8041-1BDDC628DD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17108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D644-A4AC-4B47-9DAF-B2656CE1B3DA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26F7-8F42-47D2-8041-1BDDC628DD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71849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D644-A4AC-4B47-9DAF-B2656CE1B3DA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26F7-8F42-47D2-8041-1BDDC628DD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33310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D644-A4AC-4B47-9DAF-B2656CE1B3DA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26F7-8F42-47D2-8041-1BDDC628DD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6642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4D644-A4AC-4B47-9DAF-B2656CE1B3DA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326F7-8F42-47D2-8041-1BDDC628DD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97202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IQ" sz="3600" b="1" dirty="0" smtClean="0">
                <a:solidFill>
                  <a:srgbClr val="FFFF00"/>
                </a:solidFill>
              </a:rPr>
              <a:t>اهمية ونظام واهداف وواجبات التدريب الرياضي</a:t>
            </a:r>
            <a:endParaRPr lang="ar-IQ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ar-IQ" dirty="0" smtClean="0"/>
              <a:t>  </a:t>
            </a:r>
            <a:r>
              <a:rPr lang="ar-IQ" b="1" dirty="0">
                <a:solidFill>
                  <a:prstClr val="black"/>
                </a:solidFill>
              </a:rPr>
              <a:t>اهمية التدريب الرياضي 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ar-IQ" dirty="0">
                <a:solidFill>
                  <a:prstClr val="black"/>
                </a:solidFill>
              </a:rPr>
              <a:t>يعتبر مظهر من مظاهر التقدم الحضاري.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ar-IQ" dirty="0">
                <a:solidFill>
                  <a:prstClr val="black"/>
                </a:solidFill>
              </a:rPr>
              <a:t>يكسب مستوى </a:t>
            </a:r>
            <a:r>
              <a:rPr lang="ar-IQ" dirty="0" err="1">
                <a:solidFill>
                  <a:prstClr val="black"/>
                </a:solidFill>
              </a:rPr>
              <a:t>أقتصادي</a:t>
            </a:r>
            <a:r>
              <a:rPr lang="ar-IQ" dirty="0">
                <a:solidFill>
                  <a:prstClr val="black"/>
                </a:solidFill>
              </a:rPr>
              <a:t> متميز للشعوب المهتمة بالرياضة.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ar-IQ" dirty="0">
                <a:solidFill>
                  <a:prstClr val="black"/>
                </a:solidFill>
              </a:rPr>
              <a:t>يعمل على تقدم واستمرار البحث العلمي.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ar-IQ" dirty="0">
                <a:solidFill>
                  <a:prstClr val="black"/>
                </a:solidFill>
              </a:rPr>
              <a:t>يعتبر جانبا ترويحيا مع كسب اللياقة الصحية للفرد وقضاء وقت الفراغ.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ar-IQ" dirty="0">
                <a:solidFill>
                  <a:prstClr val="black"/>
                </a:solidFill>
              </a:rPr>
              <a:t>يعمل على تنمية السمات </a:t>
            </a:r>
            <a:r>
              <a:rPr lang="ar-IQ" dirty="0" err="1">
                <a:solidFill>
                  <a:prstClr val="black"/>
                </a:solidFill>
              </a:rPr>
              <a:t>الخلقيه</a:t>
            </a:r>
            <a:r>
              <a:rPr lang="ar-IQ" dirty="0">
                <a:solidFill>
                  <a:prstClr val="black"/>
                </a:solidFill>
              </a:rPr>
              <a:t> وتحمل </a:t>
            </a:r>
            <a:r>
              <a:rPr lang="ar-IQ" dirty="0" err="1">
                <a:solidFill>
                  <a:prstClr val="black"/>
                </a:solidFill>
              </a:rPr>
              <a:t>المسؤلية</a:t>
            </a:r>
            <a:r>
              <a:rPr lang="ar-IQ" dirty="0">
                <a:solidFill>
                  <a:prstClr val="black"/>
                </a:solidFill>
              </a:rPr>
              <a:t> وحب الوطن.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ar-IQ" dirty="0">
                <a:solidFill>
                  <a:prstClr val="black"/>
                </a:solidFill>
              </a:rPr>
              <a:t>يعمل على تنمية القدرات العقلية والذهنية مثل الذكاء –التركيز-الانتباه.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ar-IQ" dirty="0">
                <a:solidFill>
                  <a:prstClr val="black"/>
                </a:solidFill>
              </a:rPr>
              <a:t>يعتبر مصدر تمويل مالي للاعب والمدرب والمؤسسة.</a:t>
            </a: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2653530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184576"/>
          </a:xfrm>
        </p:spPr>
        <p:txBody>
          <a:bodyPr>
            <a:normAutofit fontScale="77500" lnSpcReduction="20000"/>
          </a:bodyPr>
          <a:lstStyle/>
          <a:p>
            <a:r>
              <a:rPr lang="ar-IQ" b="1" dirty="0"/>
              <a:t>نظام التدريب</a:t>
            </a:r>
            <a:endParaRPr lang="en-US" dirty="0"/>
          </a:p>
          <a:p>
            <a:r>
              <a:rPr lang="ar-IQ" dirty="0"/>
              <a:t>يعتبر نظام التدريب هو عبارة عن منظومة متكاملة متكونة من عدة مكونات ومتغيرات مترابطة بعظها مع البعض الاخر في عملها وهذه المكونات هي ( قواعد وأسس ومبادئ وخصائص التدريب الرياضي) اذ أن نظام التدريب يعتمد على عدة ظروف وهي.</a:t>
            </a:r>
            <a:endParaRPr lang="en-US" dirty="0"/>
          </a:p>
          <a:p>
            <a:pPr lvl="0"/>
            <a:r>
              <a:rPr lang="ar-IQ" dirty="0"/>
              <a:t>الظروف الاجتماعية, وضع اللاعب في البيئة او المؤسسة والمدرسة العلمية.</a:t>
            </a:r>
            <a:endParaRPr lang="en-US" dirty="0"/>
          </a:p>
          <a:p>
            <a:pPr lvl="0"/>
            <a:r>
              <a:rPr lang="ar-IQ" dirty="0"/>
              <a:t>الظروف التربوية , تربية الرياضي على القواعد والاسس التربوية من خلال الاحترام المتبادل </a:t>
            </a:r>
            <a:endParaRPr lang="en-US" dirty="0"/>
          </a:p>
          <a:p>
            <a:pPr lvl="0"/>
            <a:r>
              <a:rPr lang="ar-IQ" dirty="0"/>
              <a:t>الظروف المادية , تشمل الناحية المعيشية والغذائية والصحية.</a:t>
            </a:r>
            <a:endParaRPr lang="en-US" dirty="0"/>
          </a:p>
          <a:p>
            <a:pPr lvl="0"/>
            <a:r>
              <a:rPr lang="ar-IQ" dirty="0"/>
              <a:t>الظروف التنظيمية, وتشمل أعداد مستلزمات التدريب , توفير المدرب المتخصص.</a:t>
            </a:r>
            <a:endParaRPr lang="en-US" dirty="0"/>
          </a:p>
          <a:p>
            <a:pPr lvl="0"/>
            <a:r>
              <a:rPr lang="ar-IQ" dirty="0"/>
              <a:t>الظروف الطبيعية, ويشمل مكان التدريب , القاعات والملاعب, الارتفاع والانخفاض عن مستوى سطح البحر.</a:t>
            </a:r>
            <a:endParaRPr lang="en-US" dirty="0"/>
          </a:p>
          <a:p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1287557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616624"/>
          </a:xfrm>
        </p:spPr>
        <p:txBody>
          <a:bodyPr>
            <a:normAutofit/>
          </a:bodyPr>
          <a:lstStyle/>
          <a:p>
            <a:r>
              <a:rPr lang="ar-IQ" b="1" u="sng" dirty="0"/>
              <a:t>واجبات التدريب الرياضي</a:t>
            </a:r>
            <a:endParaRPr lang="en-US" dirty="0"/>
          </a:p>
          <a:p>
            <a:r>
              <a:rPr lang="ar-IQ" dirty="0"/>
              <a:t>يوجد هناك مجموعة من الواجبات بالتدريب الرياضي سوف يتم تناولها بالتفصيل.</a:t>
            </a:r>
            <a:endParaRPr lang="en-US" dirty="0"/>
          </a:p>
          <a:p>
            <a:pPr lvl="0"/>
            <a:r>
              <a:rPr lang="ar-IQ" b="1" dirty="0"/>
              <a:t>الواجبات التعليمية</a:t>
            </a:r>
            <a:endParaRPr lang="en-US" dirty="0"/>
          </a:p>
          <a:p>
            <a:pPr lvl="0"/>
            <a:r>
              <a:rPr lang="ar-IQ" dirty="0"/>
              <a:t>تعليم النواحي الفنية والتكتيكية للمهارة وتثبيتها واتقانها بشكل دقيق.</a:t>
            </a:r>
            <a:endParaRPr lang="en-US" dirty="0"/>
          </a:p>
          <a:p>
            <a:pPr lvl="0"/>
            <a:r>
              <a:rPr lang="ar-IQ" dirty="0"/>
              <a:t>التدريب على رفع القابلية الوظيفية للأجهزة الداخلية للفرد.</a:t>
            </a:r>
            <a:endParaRPr lang="en-US" dirty="0"/>
          </a:p>
          <a:p>
            <a:pPr lvl="0"/>
            <a:r>
              <a:rPr lang="ar-IQ" dirty="0"/>
              <a:t>تطوير الصفات البدنية والحركية.</a:t>
            </a:r>
            <a:endParaRPr lang="en-US" dirty="0"/>
          </a:p>
          <a:p>
            <a:pPr lvl="0"/>
            <a:r>
              <a:rPr lang="ar-IQ" dirty="0"/>
              <a:t>رفع قيمة وقابلية المعرفة النظرية والتحليلية لنوع النشاط الممارس.</a:t>
            </a:r>
            <a:endParaRPr lang="en-US" dirty="0"/>
          </a:p>
          <a:p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424617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92696"/>
            <a:ext cx="8229600" cy="525658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ar-IQ" b="1" dirty="0"/>
              <a:t>الواجبات التربوية</a:t>
            </a:r>
            <a:endParaRPr lang="en-US" dirty="0"/>
          </a:p>
          <a:p>
            <a:pPr lvl="0"/>
            <a:r>
              <a:rPr lang="ar-IQ" dirty="0"/>
              <a:t>تربية الفرد وفق فلسفة وسياسة الدولة والتقاليد الدينية وثقافة المجتمع.</a:t>
            </a:r>
            <a:endParaRPr lang="en-US" dirty="0"/>
          </a:p>
          <a:p>
            <a:pPr lvl="0"/>
            <a:r>
              <a:rPr lang="ar-IQ" dirty="0"/>
              <a:t>تنمية الولاء للوطن والجماعة.</a:t>
            </a:r>
            <a:endParaRPr lang="en-US" dirty="0"/>
          </a:p>
          <a:p>
            <a:pPr lvl="0"/>
            <a:r>
              <a:rPr lang="ar-IQ" dirty="0"/>
              <a:t>التدريب على التكيف الاجتماعي مع الافراد والمجتمع.</a:t>
            </a:r>
            <a:endParaRPr lang="en-US" dirty="0"/>
          </a:p>
          <a:p>
            <a:pPr lvl="0"/>
            <a:r>
              <a:rPr lang="ar-IQ" dirty="0"/>
              <a:t>تطوير السمات الخلفية.</a:t>
            </a:r>
            <a:endParaRPr lang="en-US" dirty="0"/>
          </a:p>
          <a:p>
            <a:pPr lvl="0"/>
            <a:r>
              <a:rPr lang="ar-IQ" dirty="0"/>
              <a:t>تطوير سمة التحمل والارادة والمسؤولية.</a:t>
            </a:r>
            <a:endParaRPr lang="en-US" dirty="0"/>
          </a:p>
          <a:p>
            <a:pPr lvl="0"/>
            <a:r>
              <a:rPr lang="ar-IQ" dirty="0"/>
              <a:t>الاعتماد على النفس.</a:t>
            </a:r>
            <a:endParaRPr lang="en-US" dirty="0"/>
          </a:p>
          <a:p>
            <a:pPr lvl="0"/>
            <a:r>
              <a:rPr lang="ar-IQ" dirty="0"/>
              <a:t>تطوير الروح الرياضية والتنافس.</a:t>
            </a:r>
            <a:endParaRPr lang="en-US" dirty="0"/>
          </a:p>
          <a:p>
            <a:pPr lvl="0"/>
            <a:r>
              <a:rPr lang="ar-IQ" dirty="0"/>
              <a:t>تطوير الاحساس الفني والذوق والقيم الجمالية.</a:t>
            </a:r>
            <a:endParaRPr lang="en-US" dirty="0"/>
          </a:p>
          <a:p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3007553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IQ" sz="4000" b="1" dirty="0"/>
              <a:t>الواجبات الصحية </a:t>
            </a:r>
            <a:endParaRPr lang="en-US" sz="4000" dirty="0"/>
          </a:p>
          <a:p>
            <a:r>
              <a:rPr lang="ar-IQ" sz="4000" dirty="0"/>
              <a:t>أ-اكتساب المناعة ضد الامراض.</a:t>
            </a:r>
            <a:endParaRPr lang="en-US" sz="4000" dirty="0"/>
          </a:p>
          <a:p>
            <a:r>
              <a:rPr lang="ar-IQ" sz="4000" dirty="0"/>
              <a:t>ب-تقويم التشوهات </a:t>
            </a:r>
            <a:r>
              <a:rPr lang="ar-IQ" sz="4000" dirty="0" err="1"/>
              <a:t>القوامية</a:t>
            </a:r>
            <a:r>
              <a:rPr lang="ar-IQ" sz="4000" dirty="0"/>
              <a:t> للفرد.</a:t>
            </a:r>
            <a:endParaRPr lang="en-US" sz="4000" dirty="0"/>
          </a:p>
          <a:p>
            <a:r>
              <a:rPr lang="ar-IQ" sz="4000" dirty="0"/>
              <a:t>ت-اكتساب الوعي الصحي.</a:t>
            </a:r>
          </a:p>
          <a:p>
            <a:endParaRPr lang="ar-IQ" sz="4000" b="1" dirty="0"/>
          </a:p>
        </p:txBody>
      </p:sp>
    </p:spTree>
    <p:extLst>
      <p:ext uri="{BB962C8B-B14F-4D97-AF65-F5344CB8AC3E}">
        <p14:creationId xmlns:p14="http://schemas.microsoft.com/office/powerpoint/2010/main" val="2737953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298</Words>
  <Application>Microsoft Office PowerPoint</Application>
  <PresentationFormat>عرض على الشاشة (3:4)‏</PresentationFormat>
  <Paragraphs>36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Office Theme</vt:lpstr>
      <vt:lpstr>اهمية ونظام واهداف وواجبات التدريب الرياضي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Dr. Adel</cp:lastModifiedBy>
  <cp:revision>22</cp:revision>
  <dcterms:created xsi:type="dcterms:W3CDTF">2015-10-25T16:16:53Z</dcterms:created>
  <dcterms:modified xsi:type="dcterms:W3CDTF">2018-12-11T06:29:32Z</dcterms:modified>
</cp:coreProperties>
</file>